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7" r:id="rId2"/>
    <p:sldId id="258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146" d="100"/>
          <a:sy n="146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55063-6186-447C-812F-74E444C82B3B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5A79DE-95E0-42FC-920E-BE7F04538C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8301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9A7B12-E920-469E-AE25-A244321252B2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2289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9A7B12-E920-469E-AE25-A244321252B2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474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238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5786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1472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17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8246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0876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4085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8872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627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383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7864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77AA3-4A8D-4FF8-9A1B-63DE36BE79B4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89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667769" y="887136"/>
            <a:ext cx="5808464" cy="2106000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buNone/>
            </a:pPr>
            <a:r>
              <a:rPr lang="ja-JP" altLang="en-US" sz="2700" dirty="0">
                <a:solidFill>
                  <a:schemeClr val="tx1"/>
                </a:solidFill>
                <a:ea typeface="ＭＳ ゴシック" panose="020B0609070205080204" pitchFamily="49" charset="-128"/>
              </a:rPr>
              <a:t>第</a:t>
            </a:r>
            <a:r>
              <a:rPr lang="en-US" altLang="ja-JP" sz="2700" dirty="0">
                <a:solidFill>
                  <a:schemeClr val="tx1"/>
                </a:solidFill>
                <a:ea typeface="ＭＳ ゴシック" panose="020B0609070205080204" pitchFamily="49" charset="-128"/>
              </a:rPr>
              <a:t>22</a:t>
            </a:r>
            <a:r>
              <a:rPr lang="ja-JP" altLang="en-US" sz="2700" dirty="0">
                <a:solidFill>
                  <a:schemeClr val="tx1"/>
                </a:solidFill>
                <a:ea typeface="ＭＳ ゴシック" panose="020B0609070205080204" pitchFamily="49" charset="-128"/>
              </a:rPr>
              <a:t>回日本神経摂食嚥下・栄養学会学術集会 横浜大会 </a:t>
            </a:r>
            <a:r>
              <a:rPr lang="en-US" altLang="ja-JP" sz="2700" dirty="0">
                <a:solidFill>
                  <a:schemeClr val="tx1"/>
                </a:solidFill>
                <a:ea typeface="ＭＳ ゴシック" panose="020B0609070205080204" pitchFamily="49" charset="-128"/>
              </a:rPr>
              <a:t>COI </a:t>
            </a:r>
            <a:r>
              <a:rPr lang="ja-JP" altLang="en-US" sz="2700" dirty="0">
                <a:solidFill>
                  <a:schemeClr val="tx1"/>
                </a:solidFill>
                <a:ea typeface="ＭＳ ゴシック" panose="020B0609070205080204" pitchFamily="49" charset="-128"/>
              </a:rPr>
              <a:t>開示</a:t>
            </a:r>
            <a:endParaRPr lang="en-US" altLang="ja-JP" sz="2700" dirty="0">
              <a:solidFill>
                <a:schemeClr val="tx1"/>
              </a:solidFill>
              <a:ea typeface="ＭＳ ゴシック" panose="020B0609070205080204" pitchFamily="49" charset="-128"/>
            </a:endParaRPr>
          </a:p>
          <a:p>
            <a:pPr algn="ctr">
              <a:spcBef>
                <a:spcPts val="1350"/>
              </a:spcBef>
            </a:pPr>
            <a:r>
              <a:rPr lang="zh-TW" altLang="en-US" sz="2100" b="1" dirty="0">
                <a:solidFill>
                  <a:schemeClr val="tx1"/>
                </a:solidFill>
                <a:ea typeface="ＭＳ ゴシック" panose="020B0609070205080204" pitchFamily="49" charset="-128"/>
              </a:rPr>
              <a:t>筆頭</a:t>
            </a:r>
            <a:r>
              <a:rPr lang="ja-JP" altLang="en-US" sz="2100" b="1" dirty="0">
                <a:solidFill>
                  <a:schemeClr val="tx1"/>
                </a:solidFill>
                <a:ea typeface="ＭＳ ゴシック" panose="020B0609070205080204" pitchFamily="49" charset="-128"/>
              </a:rPr>
              <a:t>演者</a:t>
            </a:r>
            <a:r>
              <a:rPr lang="zh-TW" altLang="en-US" sz="2100" b="1" dirty="0">
                <a:solidFill>
                  <a:schemeClr val="tx1"/>
                </a:solidFill>
                <a:ea typeface="ＭＳ ゴシック" panose="020B0609070205080204" pitchFamily="49" charset="-128"/>
              </a:rPr>
              <a:t>名</a:t>
            </a:r>
            <a:r>
              <a:rPr lang="ja-JP" altLang="en-US" sz="2100" b="1" dirty="0">
                <a:solidFill>
                  <a:schemeClr val="tx1"/>
                </a:solidFill>
                <a:ea typeface="ＭＳ ゴシック" panose="020B0609070205080204" pitchFamily="49" charset="-128"/>
              </a:rPr>
              <a:t>：〇〇〇〇</a:t>
            </a:r>
            <a:endParaRPr lang="en-US" altLang="ja-JP" sz="2100" dirty="0">
              <a:solidFill>
                <a:schemeClr val="tx1"/>
              </a:solidFill>
              <a:ea typeface="ＭＳ ゴシック" panose="020B0609070205080204" pitchFamily="49" charset="-128"/>
            </a:endParaRPr>
          </a:p>
        </p:txBody>
      </p:sp>
      <p:sp>
        <p:nvSpPr>
          <p:cNvPr id="2053" name="テキスト ボックス 8"/>
          <p:cNvSpPr txBox="1">
            <a:spLocks noChangeArrowheads="1"/>
          </p:cNvSpPr>
          <p:nvPr/>
        </p:nvSpPr>
        <p:spPr bwMode="auto">
          <a:xfrm>
            <a:off x="1916666" y="3408064"/>
            <a:ext cx="539853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100" dirty="0">
                <a:latin typeface="+mn-lt"/>
              </a:rPr>
              <a:t>演題発表に関連し、開示すべき</a:t>
            </a:r>
            <a:r>
              <a:rPr lang="en-US" altLang="ja-JP" sz="2100" dirty="0">
                <a:latin typeface="+mn-lt"/>
              </a:rPr>
              <a:t>COI</a:t>
            </a:r>
            <a:r>
              <a:rPr lang="ja-JP" altLang="en-US" sz="2100" dirty="0">
                <a:latin typeface="+mn-lt"/>
              </a:rPr>
              <a:t>関係にある企業などはありません。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3464328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テキスト ボックス 8"/>
          <p:cNvSpPr txBox="1">
            <a:spLocks noChangeArrowheads="1"/>
          </p:cNvSpPr>
          <p:nvPr/>
        </p:nvSpPr>
        <p:spPr bwMode="auto">
          <a:xfrm>
            <a:off x="1886546" y="3540799"/>
            <a:ext cx="537091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1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729259" y="2382905"/>
            <a:ext cx="6114933" cy="2613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6350">
              <a:spcAft>
                <a:spcPts val="900"/>
              </a:spcAft>
              <a:tabLst>
                <a:tab pos="3148013" algn="l"/>
              </a:tabLst>
            </a:pPr>
            <a:r>
              <a:rPr lang="ja-JP" altLang="en-US" sz="1500" dirty="0">
                <a:latin typeface="MS PGothic" panose="020B0600070205080204" pitchFamily="34" charset="-128"/>
                <a:ea typeface="MS PGothic" panose="020B0600070205080204" pitchFamily="34" charset="-128"/>
              </a:rPr>
              <a:t>演題発表に関して、開示すべき</a:t>
            </a:r>
            <a:r>
              <a:rPr lang="en-US" altLang="ja-JP" sz="1500" dirty="0">
                <a:latin typeface="MS PGothic" panose="020B0600070205080204" pitchFamily="34" charset="-128"/>
                <a:ea typeface="MS PGothic" panose="020B0600070205080204" pitchFamily="34" charset="-128"/>
              </a:rPr>
              <a:t>COI </a:t>
            </a:r>
            <a:r>
              <a:rPr lang="ja-JP" altLang="en-US" sz="1500" dirty="0">
                <a:latin typeface="MS PGothic" panose="020B0600070205080204" pitchFamily="34" charset="-128"/>
                <a:ea typeface="MS PGothic" panose="020B0600070205080204" pitchFamily="34" charset="-128"/>
              </a:rPr>
              <a:t>関係にある企業などとして</a:t>
            </a:r>
            <a:endParaRPr lang="en-US" altLang="ja-JP" sz="15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顧問：</a:t>
            </a:r>
            <a:r>
              <a:rPr lang="en-US" altLang="ja-JP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	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なし</a:t>
            </a:r>
            <a:endParaRPr lang="en-US" altLang="ja-JP" sz="12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株保有・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利益：</a:t>
            </a:r>
            <a:r>
              <a:rPr lang="en-US" altLang="ja-JP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	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なし</a:t>
            </a:r>
            <a:endParaRPr lang="en-US" altLang="ja-JP" sz="12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特許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使用料：</a:t>
            </a:r>
            <a:r>
              <a:rPr lang="en-US" altLang="ja-JP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	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なし</a:t>
            </a:r>
            <a:endParaRPr lang="en-US" altLang="ja-JP" sz="12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講演料：</a:t>
            </a:r>
            <a:r>
              <a:rPr lang="en-US" altLang="ja-JP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	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なし</a:t>
            </a:r>
            <a:endParaRPr lang="en-US" altLang="ja-JP" sz="12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原稿料：</a:t>
            </a:r>
            <a:r>
              <a:rPr lang="en-US" altLang="ja-JP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	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なし</a:t>
            </a:r>
            <a:endParaRPr lang="en-US" altLang="ja-JP" sz="12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受託研究・共同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研究費：</a:t>
            </a:r>
            <a:r>
              <a:rPr lang="en-US" altLang="ja-JP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	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◯◯製薬</a:t>
            </a:r>
            <a:endParaRPr lang="en-US" altLang="ja-JP" sz="12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奨学寄付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金：</a:t>
            </a:r>
            <a:r>
              <a:rPr lang="en-US" altLang="ja-JP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	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◯◯製薬</a:t>
            </a:r>
            <a:endParaRPr lang="en-US" altLang="ja-JP" sz="12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寄付講座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所属：</a:t>
            </a:r>
            <a:r>
              <a:rPr lang="en-US" altLang="ja-JP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	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あり（〇〇製薬）</a:t>
            </a:r>
            <a:endParaRPr lang="en-US" altLang="ja-JP" sz="12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贈答品などの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報酬：</a:t>
            </a:r>
            <a:r>
              <a:rPr lang="en-US" altLang="ja-JP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	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なし</a:t>
            </a:r>
            <a:endParaRPr lang="ja-JP" altLang="en-US" sz="12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9F2931F-8F70-4D20-B9BA-844A4A3C975E}"/>
              </a:ext>
            </a:extLst>
          </p:cNvPr>
          <p:cNvSpPr/>
          <p:nvPr/>
        </p:nvSpPr>
        <p:spPr>
          <a:xfrm>
            <a:off x="1667769" y="201335"/>
            <a:ext cx="5808464" cy="2106000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buNone/>
            </a:pPr>
            <a:r>
              <a:rPr lang="ja-JP" altLang="en-US" sz="2700" dirty="0">
                <a:solidFill>
                  <a:schemeClr val="tx1"/>
                </a:solidFill>
                <a:ea typeface="ＭＳ ゴシック" panose="020B0609070205080204" pitchFamily="49" charset="-128"/>
              </a:rPr>
              <a:t>第</a:t>
            </a:r>
            <a:r>
              <a:rPr lang="en-US" altLang="ja-JP" sz="2700" dirty="0">
                <a:solidFill>
                  <a:schemeClr val="tx1"/>
                </a:solidFill>
                <a:ea typeface="ＭＳ ゴシック" panose="020B0609070205080204" pitchFamily="49" charset="-128"/>
              </a:rPr>
              <a:t>22</a:t>
            </a:r>
            <a:r>
              <a:rPr lang="ja-JP" altLang="en-US" sz="2700" dirty="0">
                <a:solidFill>
                  <a:schemeClr val="tx1"/>
                </a:solidFill>
                <a:ea typeface="ＭＳ ゴシック" panose="020B0609070205080204" pitchFamily="49" charset="-128"/>
              </a:rPr>
              <a:t>回日本神経摂食嚥下・栄養学会学術集会 横浜大会 </a:t>
            </a:r>
            <a:r>
              <a:rPr lang="en-US" altLang="ja-JP" sz="2700" dirty="0">
                <a:solidFill>
                  <a:schemeClr val="tx1"/>
                </a:solidFill>
                <a:ea typeface="ＭＳ ゴシック" panose="020B0609070205080204" pitchFamily="49" charset="-128"/>
              </a:rPr>
              <a:t>COI </a:t>
            </a:r>
            <a:r>
              <a:rPr lang="ja-JP" altLang="en-US" sz="2700" dirty="0">
                <a:solidFill>
                  <a:schemeClr val="tx1"/>
                </a:solidFill>
                <a:ea typeface="ＭＳ ゴシック" panose="020B0609070205080204" pitchFamily="49" charset="-128"/>
              </a:rPr>
              <a:t>開示</a:t>
            </a:r>
          </a:p>
          <a:p>
            <a:pPr algn="ctr">
              <a:spcBef>
                <a:spcPts val="1350"/>
              </a:spcBef>
            </a:pPr>
            <a:r>
              <a:rPr lang="zh-TW" altLang="en-US" sz="2100" b="1" dirty="0">
                <a:solidFill>
                  <a:schemeClr val="tx1"/>
                </a:solidFill>
                <a:ea typeface="ＭＳ ゴシック" panose="020B0609070205080204" pitchFamily="49" charset="-128"/>
              </a:rPr>
              <a:t>筆頭</a:t>
            </a:r>
            <a:r>
              <a:rPr lang="ja-JP" altLang="en-US" sz="2100" b="1" dirty="0">
                <a:solidFill>
                  <a:schemeClr val="tx1"/>
                </a:solidFill>
                <a:ea typeface="ＭＳ ゴシック" panose="020B0609070205080204" pitchFamily="49" charset="-128"/>
              </a:rPr>
              <a:t>演者</a:t>
            </a:r>
            <a:r>
              <a:rPr lang="zh-TW" altLang="en-US" sz="2100" b="1" dirty="0">
                <a:solidFill>
                  <a:schemeClr val="tx1"/>
                </a:solidFill>
                <a:ea typeface="ＭＳ ゴシック" panose="020B0609070205080204" pitchFamily="49" charset="-128"/>
              </a:rPr>
              <a:t>名</a:t>
            </a:r>
            <a:r>
              <a:rPr lang="ja-JP" altLang="en-US" sz="2100" b="1" dirty="0">
                <a:solidFill>
                  <a:schemeClr val="tx1"/>
                </a:solidFill>
                <a:ea typeface="ＭＳ ゴシック" panose="020B0609070205080204" pitchFamily="49" charset="-128"/>
              </a:rPr>
              <a:t>：〇〇〇〇</a:t>
            </a:r>
            <a:endParaRPr lang="en-US" altLang="ja-JP" sz="2100" dirty="0">
              <a:solidFill>
                <a:schemeClr val="tx1"/>
              </a:solidFill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6060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135</Words>
  <Application>Microsoft Office PowerPoint</Application>
  <PresentationFormat>画面に合わせる (16:9)</PresentationFormat>
  <Paragraphs>17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MS PGothic</vt:lpstr>
      <vt:lpstr>ＭＳ 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JSDNNM事務局</dc:creator>
  <cp:lastModifiedBy>Toshifumi Saito (斉藤 寿史) / ［Ｍ］Ｍ制</cp:lastModifiedBy>
  <cp:revision>11</cp:revision>
  <dcterms:created xsi:type="dcterms:W3CDTF">2020-03-18T06:49:26Z</dcterms:created>
  <dcterms:modified xsi:type="dcterms:W3CDTF">2026-02-13T05:25:08Z</dcterms:modified>
</cp:coreProperties>
</file>